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02" r:id="rId1"/>
    <p:sldMasterId id="2147485795" r:id="rId2"/>
    <p:sldMasterId id="2147486332" r:id="rId3"/>
  </p:sldMasterIdLst>
  <p:notesMasterIdLst>
    <p:notesMasterId r:id="rId19"/>
  </p:notesMasterIdLst>
  <p:sldIdLst>
    <p:sldId id="259" r:id="rId4"/>
    <p:sldId id="256" r:id="rId5"/>
    <p:sldId id="261" r:id="rId6"/>
    <p:sldId id="262" r:id="rId7"/>
    <p:sldId id="260" r:id="rId8"/>
    <p:sldId id="268" r:id="rId9"/>
    <p:sldId id="269" r:id="rId10"/>
    <p:sldId id="270" r:id="rId11"/>
    <p:sldId id="267" r:id="rId12"/>
    <p:sldId id="265" r:id="rId13"/>
    <p:sldId id="264" r:id="rId14"/>
    <p:sldId id="263" r:id="rId15"/>
    <p:sldId id="266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F22-D090-4463-8D3E-F96D3880A495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D0AE-4F36-492E-B6E3-ECDEF359B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3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4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4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5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9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8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D0AE-4F36-492E-B6E3-ECDEF359B6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6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24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9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8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1822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4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55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79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7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93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58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17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79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6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240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1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50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423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46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77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879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54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2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206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71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349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79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450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6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9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091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957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22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561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23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4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09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84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99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409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83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987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06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03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0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6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2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  <p:sldLayoutId id="2147485214" r:id="rId12"/>
    <p:sldLayoutId id="2147485215" r:id="rId13"/>
    <p:sldLayoutId id="2147485216" r:id="rId14"/>
    <p:sldLayoutId id="2147485217" r:id="rId15"/>
    <p:sldLayoutId id="2147485218" r:id="rId16"/>
    <p:sldLayoutId id="21474852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6" r:id="rId1"/>
    <p:sldLayoutId id="2147485797" r:id="rId2"/>
    <p:sldLayoutId id="2147485798" r:id="rId3"/>
    <p:sldLayoutId id="2147485799" r:id="rId4"/>
    <p:sldLayoutId id="2147485800" r:id="rId5"/>
    <p:sldLayoutId id="2147485801" r:id="rId6"/>
    <p:sldLayoutId id="2147485802" r:id="rId7"/>
    <p:sldLayoutId id="2147485803" r:id="rId8"/>
    <p:sldLayoutId id="2147485804" r:id="rId9"/>
    <p:sldLayoutId id="2147485805" r:id="rId10"/>
    <p:sldLayoutId id="2147485806" r:id="rId11"/>
    <p:sldLayoutId id="2147485807" r:id="rId12"/>
    <p:sldLayoutId id="2147485808" r:id="rId13"/>
    <p:sldLayoutId id="2147485809" r:id="rId14"/>
    <p:sldLayoutId id="2147485810" r:id="rId15"/>
    <p:sldLayoutId id="2147485811" r:id="rId16"/>
    <p:sldLayoutId id="21474858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BBFE96-48F2-4371-9354-EF97218F60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F2885F-F15B-40DA-A644-EBA88B51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33" r:id="rId1"/>
    <p:sldLayoutId id="2147486334" r:id="rId2"/>
    <p:sldLayoutId id="2147486335" r:id="rId3"/>
    <p:sldLayoutId id="2147486336" r:id="rId4"/>
    <p:sldLayoutId id="2147486337" r:id="rId5"/>
    <p:sldLayoutId id="2147486338" r:id="rId6"/>
    <p:sldLayoutId id="2147486339" r:id="rId7"/>
    <p:sldLayoutId id="2147486340" r:id="rId8"/>
    <p:sldLayoutId id="2147486341" r:id="rId9"/>
    <p:sldLayoutId id="2147486342" r:id="rId10"/>
    <p:sldLayoutId id="2147486343" r:id="rId11"/>
    <p:sldLayoutId id="2147486344" r:id="rId12"/>
    <p:sldLayoutId id="2147486345" r:id="rId13"/>
    <p:sldLayoutId id="2147486346" r:id="rId14"/>
    <p:sldLayoutId id="2147486347" r:id="rId15"/>
    <p:sldLayoutId id="2147486348" r:id="rId16"/>
    <p:sldLayoutId id="21474863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90811" y="1999744"/>
            <a:ext cx="6815137" cy="1328737"/>
          </a:xfrm>
          <a:prstGeom prst="rect">
            <a:avLst/>
          </a:prstGeom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vert="horz" lIns="91440" tIns="45720" rIns="91440" bIns="45720" numCol="1" rtlCol="0" anchor="ctr">
            <a:prstTxWarp prst="textArchUp">
              <a:avLst/>
            </a:prstTxWarp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0"/>
              </a:lnSpc>
            </a:pPr>
            <a:r>
              <a:rPr lang="en-US" sz="8800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  <a:cs typeface="Times New Roman" panose="02020603050405020304" pitchFamily="18" charset="0"/>
              </a:rPr>
              <a:t>WELCOME</a:t>
            </a:r>
            <a:endParaRPr lang="en-US" sz="8800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69554" y="2743706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per Black" panose="0208090404030B020404" pitchFamily="18" charset="0"/>
              </a:rPr>
              <a:t>To our CSE Family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49" y="3620869"/>
            <a:ext cx="4586287" cy="23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24" y="2656117"/>
            <a:ext cx="2966841" cy="3397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6096000" y="3323771"/>
            <a:ext cx="499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Anwar </a:t>
            </a:r>
            <a:r>
              <a:rPr lang="en-US" sz="2400" dirty="0" err="1" smtClean="0">
                <a:latin typeface="Cooper Black" panose="0208090404030B020404" pitchFamily="18" charset="0"/>
              </a:rPr>
              <a:t>Shakil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 err="1" smtClean="0">
                <a:latin typeface="Cooper Black" panose="0208090404030B020404" pitchFamily="18" charset="0"/>
              </a:rPr>
              <a:t>Riad</a:t>
            </a:r>
            <a:endParaRPr lang="en-US" sz="2400" dirty="0" smtClean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Alamnogor</a:t>
            </a:r>
            <a:r>
              <a:rPr lang="en-US" sz="2400" dirty="0" smtClean="0">
                <a:latin typeface="Cooper Black" panose="0208090404030B020404" pitchFamily="18" charset="0"/>
              </a:rPr>
              <a:t>,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65" y="2685145"/>
            <a:ext cx="2827186" cy="3397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5957888" y="3323771"/>
            <a:ext cx="5131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b="1" dirty="0" err="1">
                <a:latin typeface="Cooper Black" panose="0208090404030B020404" pitchFamily="18" charset="0"/>
              </a:rPr>
              <a:t>Khadeza</a:t>
            </a:r>
            <a:r>
              <a:rPr lang="en-US" sz="2400" b="1" dirty="0">
                <a:latin typeface="Cooper Black" panose="0208090404030B020404" pitchFamily="18" charset="0"/>
              </a:rPr>
              <a:t> </a:t>
            </a:r>
            <a:r>
              <a:rPr lang="en-US" sz="2400" b="1" dirty="0" err="1">
                <a:latin typeface="Cooper Black" panose="0208090404030B020404" pitchFamily="18" charset="0"/>
              </a:rPr>
              <a:t>Akther</a:t>
            </a:r>
            <a:r>
              <a:rPr lang="en-US" sz="2400" b="1" dirty="0">
                <a:latin typeface="Cooper Black" panose="0208090404030B020404" pitchFamily="18" charset="0"/>
              </a:rPr>
              <a:t> </a:t>
            </a:r>
            <a:r>
              <a:rPr lang="en-US" sz="2400" b="1" dirty="0" err="1">
                <a:latin typeface="Cooper Black" panose="0208090404030B020404" pitchFamily="18" charset="0"/>
              </a:rPr>
              <a:t>Mitu</a:t>
            </a:r>
            <a:endParaRPr lang="en-US" sz="2400" b="1" dirty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Mithapukur</a:t>
            </a:r>
            <a:r>
              <a:rPr lang="en-US" sz="2400" dirty="0" smtClean="0">
                <a:latin typeface="Cooper Black" panose="0208090404030B020404" pitchFamily="18" charset="0"/>
              </a:rPr>
              <a:t>,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89" y="2656117"/>
            <a:ext cx="3397512" cy="3397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b="1" dirty="0" err="1">
                <a:latin typeface="Cooper Black" panose="0208090404030B020404" pitchFamily="18" charset="0"/>
              </a:rPr>
              <a:t>Mostasim</a:t>
            </a:r>
            <a:r>
              <a:rPr lang="en-US" sz="2400" b="1" dirty="0">
                <a:latin typeface="Cooper Black" panose="0208090404030B020404" pitchFamily="18" charset="0"/>
              </a:rPr>
              <a:t> </a:t>
            </a:r>
            <a:r>
              <a:rPr lang="en-US" sz="2400" b="1" dirty="0" err="1">
                <a:latin typeface="Cooper Black" panose="0208090404030B020404" pitchFamily="18" charset="0"/>
              </a:rPr>
              <a:t>Billah</a:t>
            </a:r>
            <a:r>
              <a:rPr lang="en-US" sz="2400" dirty="0">
                <a:latin typeface="Cooper Black" panose="0208090404030B020404" pitchFamily="18" charset="0"/>
              </a:rPr>
              <a:t> </a:t>
            </a: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Lalmonirhat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7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3" y="2656117"/>
            <a:ext cx="2782968" cy="3397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Asif Hasan</a:t>
            </a: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Thakurgaon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02" y="2874425"/>
            <a:ext cx="2772084" cy="29608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b="1" dirty="0" err="1">
                <a:latin typeface="Cooper Black" panose="0208090404030B020404" pitchFamily="18" charset="0"/>
              </a:rPr>
              <a:t>Sohele</a:t>
            </a:r>
            <a:r>
              <a:rPr lang="en-US" sz="2400" b="1" dirty="0">
                <a:latin typeface="Cooper Black" panose="0208090404030B020404" pitchFamily="18" charset="0"/>
              </a:rPr>
              <a:t> </a:t>
            </a:r>
            <a:r>
              <a:rPr lang="en-US" sz="2400" b="1" dirty="0" err="1">
                <a:latin typeface="Cooper Black" panose="0208090404030B020404" pitchFamily="18" charset="0"/>
              </a:rPr>
              <a:t>Emrose</a:t>
            </a:r>
            <a:r>
              <a:rPr lang="en-US" sz="2400" b="1" dirty="0">
                <a:latin typeface="Cooper Black" panose="0208090404030B020404" pitchFamily="18" charset="0"/>
              </a:rPr>
              <a:t> </a:t>
            </a:r>
            <a:r>
              <a:rPr lang="en-US" sz="2400" b="1" dirty="0" smtClean="0">
                <a:latin typeface="Cooper Black" panose="0208090404030B020404" pitchFamily="18" charset="0"/>
              </a:rPr>
              <a:t>Eva</a:t>
            </a:r>
            <a:endParaRPr lang="en-US" sz="2400" dirty="0" smtClean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Thakurgaon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1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25" y="2670628"/>
            <a:ext cx="3752803" cy="31666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b="1" dirty="0" err="1">
                <a:latin typeface="Cooper Black" panose="0208090404030B020404" pitchFamily="18" charset="0"/>
              </a:rPr>
              <a:t>Farjana</a:t>
            </a:r>
            <a:r>
              <a:rPr lang="en-US" sz="2400" b="1" dirty="0">
                <a:latin typeface="Cooper Black" panose="0208090404030B020404" pitchFamily="18" charset="0"/>
              </a:rPr>
              <a:t> Hossain</a:t>
            </a: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</a:t>
            </a:r>
            <a:r>
              <a:rPr lang="en-US" sz="2400" dirty="0">
                <a:latin typeface="Cooper Black" panose="0208090404030B020404" pitchFamily="18" charset="0"/>
              </a:rPr>
              <a:t>: </a:t>
            </a:r>
            <a:r>
              <a:rPr lang="en-US" sz="2400" dirty="0" err="1" smtClean="0">
                <a:latin typeface="Cooper Black" panose="0208090404030B020404" pitchFamily="18" charset="0"/>
              </a:rPr>
              <a:t>Kushtia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63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8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2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9226" y="2459504"/>
            <a:ext cx="5843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ooper Black" panose="0208090404030B020404" pitchFamily="18" charset="0"/>
              </a:rPr>
              <a:t>Let's get </a:t>
            </a:r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ooper Black" panose="0208090404030B020404" pitchFamily="18" charset="0"/>
              </a:rPr>
              <a:t>introduce…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6" y="2772229"/>
            <a:ext cx="2952097" cy="29609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dirty="0" err="1" smtClean="0">
                <a:latin typeface="Cooper Black" panose="0208090404030B020404" pitchFamily="18" charset="0"/>
              </a:rPr>
              <a:t>Assaduzzaman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 err="1" smtClean="0">
                <a:latin typeface="Cooper Black" panose="0208090404030B020404" pitchFamily="18" charset="0"/>
              </a:rPr>
              <a:t>Ryadh</a:t>
            </a:r>
            <a:endParaRPr lang="en-US" sz="2400" dirty="0" smtClean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96" y="2772229"/>
            <a:ext cx="2473357" cy="29609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b="1" dirty="0" err="1">
                <a:latin typeface="Cooper Black" panose="0208090404030B020404" pitchFamily="18" charset="0"/>
              </a:rPr>
              <a:t>Mahfujar</a:t>
            </a:r>
            <a:r>
              <a:rPr lang="en-US" sz="2400" b="1" dirty="0">
                <a:latin typeface="Cooper Black" panose="0208090404030B020404" pitchFamily="18" charset="0"/>
              </a:rPr>
              <a:t> Rahman</a:t>
            </a: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Pirgaccha</a:t>
            </a:r>
            <a:r>
              <a:rPr lang="en-US" sz="2400" dirty="0" smtClean="0">
                <a:latin typeface="Cooper Black" panose="0208090404030B020404" pitchFamily="18" charset="0"/>
              </a:rPr>
              <a:t>,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33" y="2627086"/>
            <a:ext cx="2723081" cy="34937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dirty="0" err="1" smtClean="0">
                <a:latin typeface="Cooper Black" panose="0208090404030B020404" pitchFamily="18" charset="0"/>
              </a:rPr>
              <a:t>Ramisha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 err="1" smtClean="0">
                <a:latin typeface="Cooper Black" panose="0208090404030B020404" pitchFamily="18" charset="0"/>
              </a:rPr>
              <a:t>Nushrat</a:t>
            </a:r>
            <a:endParaRPr lang="en-US" sz="2400" dirty="0" smtClean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Pirgaccha</a:t>
            </a:r>
            <a:r>
              <a:rPr lang="en-US" sz="2400" dirty="0" smtClean="0">
                <a:latin typeface="Cooper Black" panose="0208090404030B020404" pitchFamily="18" charset="0"/>
              </a:rPr>
              <a:t>,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29" y="2729366"/>
            <a:ext cx="1494164" cy="29609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6212114" y="3323771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Nasir Bin </a:t>
            </a:r>
            <a:r>
              <a:rPr lang="en-US" sz="2400" dirty="0" err="1" smtClean="0">
                <a:latin typeface="Cooper Black" panose="0208090404030B020404" pitchFamily="18" charset="0"/>
              </a:rPr>
              <a:t>Mahabub</a:t>
            </a:r>
            <a:endParaRPr lang="en-US" sz="2400" dirty="0" smtClean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012" y="1076854"/>
            <a:ext cx="8943975" cy="842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Introduction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32" y="2772229"/>
            <a:ext cx="3947885" cy="29609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5829300" y="3323771"/>
            <a:ext cx="555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Name : </a:t>
            </a:r>
            <a:r>
              <a:rPr lang="en-US" sz="2400" dirty="0" err="1" smtClean="0">
                <a:latin typeface="Cooper Black" panose="0208090404030B020404" pitchFamily="18" charset="0"/>
              </a:rPr>
              <a:t>Shitol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 err="1" smtClean="0">
                <a:latin typeface="Cooper Black" panose="0208090404030B020404" pitchFamily="18" charset="0"/>
              </a:rPr>
              <a:t>Sarker</a:t>
            </a:r>
            <a:endParaRPr lang="en-US" sz="2400" dirty="0" smtClean="0">
              <a:latin typeface="Cooper Black" panose="0208090404030B020404" pitchFamily="18" charset="0"/>
            </a:endParaRPr>
          </a:p>
          <a:p>
            <a:r>
              <a:rPr lang="en-US" sz="2400" dirty="0" smtClean="0">
                <a:latin typeface="Cooper Black" panose="0208090404030B020404" pitchFamily="18" charset="0"/>
              </a:rPr>
              <a:t>Address : </a:t>
            </a:r>
            <a:r>
              <a:rPr lang="en-US" sz="2400" dirty="0" err="1" smtClean="0">
                <a:latin typeface="Cooper Black" panose="0208090404030B020404" pitchFamily="18" charset="0"/>
              </a:rPr>
              <a:t>Vinnaya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 err="1" smtClean="0">
                <a:latin typeface="Cooper Black" panose="0208090404030B020404" pitchFamily="18" charset="0"/>
              </a:rPr>
              <a:t>Jagot</a:t>
            </a:r>
            <a:r>
              <a:rPr lang="en-US" sz="2400" dirty="0" smtClean="0">
                <a:latin typeface="Cooper Black" panose="0208090404030B020404" pitchFamily="18" charset="0"/>
              </a:rPr>
              <a:t>, Rangpur</a:t>
            </a:r>
            <a:endParaRPr lang="en-US" sz="2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461</TotalTime>
  <Words>120</Words>
  <Application>Microsoft Office PowerPoint</Application>
  <PresentationFormat>Widescreen</PresentationFormat>
  <Paragraphs>47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Century Gothic</vt:lpstr>
      <vt:lpstr>Cooper Black</vt:lpstr>
      <vt:lpstr>Garamond</vt:lpstr>
      <vt:lpstr>Times New Roman</vt:lpstr>
      <vt:lpstr>Wingdings 3</vt:lpstr>
      <vt:lpstr>Slice</vt:lpstr>
      <vt:lpstr>Organic</vt:lpstr>
      <vt:lpstr>1_Organic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CyberSpace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SHITOL</dc:creator>
  <cp:lastModifiedBy>SHITOL</cp:lastModifiedBy>
  <cp:revision>39</cp:revision>
  <dcterms:created xsi:type="dcterms:W3CDTF">2022-03-08T08:06:26Z</dcterms:created>
  <dcterms:modified xsi:type="dcterms:W3CDTF">2022-03-08T17:43:44Z</dcterms:modified>
</cp:coreProperties>
</file>